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8563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85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74334199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74334199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066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74334199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74334199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357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74334199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74334199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76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974334199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974334199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40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7433419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74334199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133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74334199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74334199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08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4334199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74334199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558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74334199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974334199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29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74334199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74334199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467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74334199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74334199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9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74334199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74334199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82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709305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1293423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077650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6636687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422263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476037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7760349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6084896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316019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3604054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319300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B8F5D-B0DC-4498-AA88-9A834396D57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8100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tres.ru/author/vitaliy-bianki/ob-avtore/" TargetMode="External"/><Relationship Id="rId3" Type="http://schemas.openxmlformats.org/officeDocument/2006/relationships/image" Target="../media/image26.jpg"/><Relationship Id="rId7" Type="http://schemas.openxmlformats.org/officeDocument/2006/relationships/hyperlink" Target="https://spadilo.ru/biography/vitalij-bianki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brazovaka.ru/biografiya-bianki.html" TargetMode="External"/><Relationship Id="rId5" Type="http://schemas.openxmlformats.org/officeDocument/2006/relationships/hyperlink" Target="https://ru.wikipedia.org/wiki/&#1041;&#1080;&#1072;&#1085;&#1082;&#1080;,_&#1042;&#1080;&#1090;&#1072;&#1083;&#1080;&#1081;_&#1042;&#1072;&#1083;&#1077;&#1085;&#1090;&#1080;&#1085;&#1086;&#1074;&#1080;&#1095;" TargetMode="External"/><Relationship Id="rId4" Type="http://schemas.openxmlformats.org/officeDocument/2006/relationships/hyperlink" Target="https://biographe.ru/znamenitosti/vitaliy-bianki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8%D0%B0%D0%BD%D0%BA%D0%B8,_%D0%92%D0%B0%D0%BB%D0%B5%D0%BD%D1%82%D0%B8%D0%BD_%D0%9B%D1%8C%D0%B2%D0%BE%D0%B2%D0%B8%D1%8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ru.wikipedia.org/wiki/%D0%98%D0%BC%D0%BF%D1%80%D0%B5%D1%81%D0%B0%D1%80%D0%B8%D0%BE" TargetMode="External"/><Relationship Id="rId4" Type="http://schemas.openxmlformats.org/officeDocument/2006/relationships/hyperlink" Target="https://ru.wikipedia.org/wiki/%D0%97%D0%BE%D0%BE%D0%BB%D0%BE%D0%B3%D0%B8%D1%87%D0%B5%D1%81%D0%BA%D0%B8%D0%B9_%D0%BC%D1%83%D0%B7%D0%B5%D0%B9_%D0%97%D0%BE%D0%BE%D0%BB%D0%BE%D0%B3%D0%B8%D1%87%D0%B5%D1%81%D0%BA%D0%BE%D0%B3%D0%BE_%D0%B8%D0%BD%D1%81%D1%82%D0%B8%D1%82%D1%83%D1%82%D0%B0_%D0%A0%D0%90%D0%9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ru.wikipedia.org/wiki/%D0%98%D0%BC%D0%BF%D0%B5%D1%80%D0%B0%D1%82%D0%BE%D1%80%D1%81%D0%BA%D0%B8%D0%B9_%D0%A1%D0%B0%D0%BD%D0%BA%D1%82-%D0%9F%D0%B5%D1%82%D0%B5%D1%80%D0%B1%D1%83%D1%80%D0%B3%D1%81%D0%BA%D0%B8%D0%B9_%D1%83%D0%BD%D0%B8%D0%B2%D0%B5%D1%80%D1%81%D0%B8%D1%82%D0%B5%D1%82" TargetMode="External"/><Relationship Id="rId7" Type="http://schemas.openxmlformats.org/officeDocument/2006/relationships/hyperlink" Target="https://ru.wikipedia.org/wiki/%D0%9A%D0%BE%D0%BC%D1%83%D1%8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0%D0%BC%D0%B0%D1%80%D0%B0" TargetMode="External"/><Relationship Id="rId5" Type="http://schemas.openxmlformats.org/officeDocument/2006/relationships/hyperlink" Target="https://ru.wikipedia.org/wiki/%D0%9F%D1%80%D0%B0%D0%BF%D0%BE%D1%80%D1%89%D0%B8%D0%BA" TargetMode="External"/><Relationship Id="rId4" Type="http://schemas.openxmlformats.org/officeDocument/2006/relationships/hyperlink" Target="https://ru.wikipedia.org/wiki/%D0%92%D0%BB%D0%B0%D0%B4%D0%B8%D0%BC%D0%B8%D1%80%D1%81%D0%BA%D0%BE%D0%B5_%D0%B2%D0%BE%D0%B5%D0%BD%D0%BD%D0%BE%D0%B5_%D1%83%D1%87%D0%B8%D0%BB%D0%B8%D1%89%D0%B5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0%9A" TargetMode="External"/><Relationship Id="rId13" Type="http://schemas.openxmlformats.org/officeDocument/2006/relationships/image" Target="../media/image13.png"/><Relationship Id="rId3" Type="http://schemas.openxmlformats.org/officeDocument/2006/relationships/hyperlink" Target="https://ru.wikipedia.org/wiki/%D0%A2%D0%BE%D0%BC%D1%81%D0%BA" TargetMode="External"/><Relationship Id="rId7" Type="http://schemas.openxmlformats.org/officeDocument/2006/relationships/hyperlink" Target="https://ru.wikipedia.org/wiki/%D0%97%D0%BE%D0%BE%D0%BB%D0%BE%D0%B3%D0%B8%D1%87%D0%B5%D1%81%D0%BA%D0%B8%D0%B9_%D0%BC%D1%83%D0%B7%D0%B5%D0%B9_%D0%97%D0%BE%D0%BE%D0%BB%D0%BE%D0%B3%D0%B8%D1%87%D0%B5%D1%81%D0%BA%D0%BE%D0%B3%D0%BE_%D0%B8%D0%BD%D1%81%D1%82%D0%B8%D1%82%D1%83%D1%82%D0%B0_%D0%A0%D0%90%D0%9D" TargetMode="Externa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5%D1%82%D1%80%D0%BE%D0%B3%D1%80%D0%B0%D0%B4%D1%81%D0%BA%D0%B8%D0%B9_%D1%83%D0%BD%D0%B8%D0%B2%D0%B5%D1%80%D1%81%D0%B8%D1%82%D0%B5%D1%82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ru.wikipedia.org/wiki/%D0%A0%D1%83%D1%81%D1%81%D0%BA%D0%B0%D1%8F_%D0%B0%D1%80%D0%BC%D0%B8%D1%8F_(1919)" TargetMode="External"/><Relationship Id="rId10" Type="http://schemas.openxmlformats.org/officeDocument/2006/relationships/hyperlink" Target="https://ru.wikipedia.org/wiki/%D0%9F%D0%B5%D1%82%D1%80%D0%BE%D0%B3%D1%80%D0%B0%D0%B4" TargetMode="External"/><Relationship Id="rId4" Type="http://schemas.openxmlformats.org/officeDocument/2006/relationships/hyperlink" Target="https://ru.wikipedia.org/wiki/%D0%91%D0%B8%D0%B9%D1%81%D0%BA" TargetMode="External"/><Relationship Id="rId9" Type="http://schemas.openxmlformats.org/officeDocument/2006/relationships/hyperlink" Target="https://ru.wikipedia.org/wiki/%D0%9A%D1%80%D0%B0%D1%81%D0%BD%D1%8B%D0%B9_%D1%82%D0%B5%D1%80%D1%80%D0%BE%D1%80" TargetMode="External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ru.wikipedia.org/wiki/%D0%A3%D1%80%D0%B0%D0%BB%D1%8C%D1%81%D0%BA" TargetMode="External"/><Relationship Id="rId7" Type="http://schemas.openxmlformats.org/officeDocument/2006/relationships/hyperlink" Target="https://ru.wikipedia.org/wiki/%D0%9F%D0%B5%D1%88%D0%BA%D0%BE%D0%B2%D0%B0,_%D0%95%D0%BA%D0%B0%D1%82%D0%B5%D1%80%D0%B8%D0%BD%D0%B0_%D0%9F%D0%B0%D0%B2%D0%BB%D0%BE%D0%B2%D0%BD%D0%B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0%BA%D1%82%D1%8E%D0%B1%D0%B8%D0%BD%D1%81%D0%BA%D0%B0%D1%8F_%D0%BE%D0%B1%D0%BB%D0%B0%D1%81%D1%82%D1%8C" TargetMode="External"/><Relationship Id="rId5" Type="http://schemas.openxmlformats.org/officeDocument/2006/relationships/hyperlink" Target="https://ru.wikipedia.org/wiki/%D0%92%D0%B5%D0%BB%D0%B8%D0%BA%D0%B8%D0%B9_%D0%9D%D0%BE%D0%B2%D0%B3%D0%BE%D1%80%D0%BE%D0%B4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s://ru.wikipedia.org/wiki/%D0%AF%D0%B3%D0%BE%D0%B4%D0%B0,_%D0%93%D0%B5%D0%BD%D1%80%D0%B8%D1%85_%D0%93%D1%80%D0%B8%D0%B3%D0%BE%D1%80%D1%8C%D0%B5%D0%B2%D0%B8%D1%87" TargetMode="Externa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BD%D1%84%D0%B0%D1%80%D0%BA%D1%82" TargetMode="External"/><Relationship Id="rId13" Type="http://schemas.openxmlformats.org/officeDocument/2006/relationships/image" Target="../media/image20.jpeg"/><Relationship Id="rId3" Type="http://schemas.openxmlformats.org/officeDocument/2006/relationships/hyperlink" Target="https://ru.wikipedia.org/wiki/%D0%A1%D0%BB%D0%B0%D0%B4%D0%BA%D0%BE%D0%B2,_%D0%9D%D0%B8%D0%BA%D0%BE%D0%BB%D0%B0%D0%B9_%D0%98%D0%B2%D0%B0%D0%BD%D0%BE%D0%B2%D0%B8%D1%87" TargetMode="External"/><Relationship Id="rId7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0%D0%B2%D0%BB%D0%BE%D0%B2%D0%B0,_%D0%9D%D0%B8%D0%BD%D0%B0_%D0%9C%D0%B8%D1%85%D0%B0%D0%B9%D0%BB%D0%BE%D0%B2%D0%BD%D0%B0_(%D0%BF%D0%B8%D1%81%D0%B0%D1%82%D0%B5%D0%BB%D1%8C%D0%BD%D0%B8%D1%86%D0%B0)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s://ru.wikipedia.org/wiki/%D0%A1%D0%B0%D1%85%D0%B0%D1%80%D0%BD%D0%BE%D0%B2,_%D0%A1%D0%B2%D1%8F%D1%82%D0%BE%D1%81%D0%BB%D0%B0%D0%B2_%D0%92%D0%BB%D0%B0%D0%B4%D0%B8%D0%BC%D0%B8%D1%80%D0%BE%D0%B2%D0%B8%D1%87" TargetMode="External"/><Relationship Id="rId15" Type="http://schemas.openxmlformats.org/officeDocument/2006/relationships/image" Target="../media/image22.jpeg"/><Relationship Id="rId10" Type="http://schemas.openxmlformats.org/officeDocument/2006/relationships/hyperlink" Target="https://ru.wikipedia.org/wiki/%D0%91%D0%BE%D0%B3%D0%BE%D1%81%D0%BB%D0%BE%D0%B2%D1%81%D0%BA%D0%BE%D0%B5_%D0%BA%D0%BB%D0%B0%D0%B4%D0%B1%D0%B8%D1%89%D0%B5_(%D0%A1%D0%B0%D0%BD%D0%BA%D1%82-%D0%9F%D0%B5%D1%82%D0%B5%D1%80%D0%B1%D1%83%D1%80%D0%B3)" TargetMode="External"/><Relationship Id="rId4" Type="http://schemas.openxmlformats.org/officeDocument/2006/relationships/hyperlink" Target="https://ru.wikipedia.org/wiki/%D0%9B%D0%B8%D0%B2%D0%B5%D1%80%D0%BE%D0%B2%D1%81%D0%BA%D0%B8%D0%B9,_%D0%90%D0%BB%D0%B5%D0%BA%D1%81%D0%B5%D0%B9_%D0%90%D0%BB%D0%B5%D0%BA%D1%81%D0%B5%D0%B5%D0%B2%D0%B8%D1%87_(%D1%85%D0%B8%D0%BC%D0%B8%D0%BA)" TargetMode="External"/><Relationship Id="rId9" Type="http://schemas.openxmlformats.org/officeDocument/2006/relationships/hyperlink" Target="https://ru.wikipedia.org/wiki/%D0%98%D0%BD%D1%81%D1%83%D0%BB%D1%8C%D1%82" TargetMode="External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67375" y="4631700"/>
            <a:ext cx="8520600" cy="5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Cеверск 2023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466585" y="3615574"/>
            <a:ext cx="2423690" cy="117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ru" sz="17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Выполнила </a:t>
            </a:r>
            <a:endParaRPr lang="ru" sz="174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80000"/>
              </a:lnSpc>
              <a:buClr>
                <a:schemeClr val="dk1"/>
              </a:buClr>
              <a:buSzPts val="605"/>
            </a:pPr>
            <a:r>
              <a:rPr lang="ru-RU" sz="17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Гурова Ирина</a:t>
            </a: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ru-RU" sz="17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" sz="17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тудентка гр.ДН 182</a:t>
            </a: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ru" sz="17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«Портной»</a:t>
            </a:r>
            <a:endParaRPr sz="174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400162" y="1708438"/>
            <a:ext cx="2697571" cy="175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latin typeface="Times New Roman"/>
                <a:ea typeface="Times New Roman"/>
                <a:cs typeface="Times New Roman"/>
                <a:sym typeface="Times New Roman"/>
              </a:rPr>
              <a:t>Виталий Валентинович Бианки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621150" y="2401650"/>
            <a:ext cx="6207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0" y="116632"/>
            <a:ext cx="1087040" cy="1087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24" y="184894"/>
            <a:ext cx="1572208" cy="9122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75856" y="16995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Областное государственное бюджетное профессиональное образовательное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«Северский промышленный колледж»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94277"/>
            <a:ext cx="1048072" cy="8188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7" r="20071" b="5250"/>
          <a:stretch/>
        </p:blipFill>
        <p:spPr>
          <a:xfrm>
            <a:off x="848304" y="1203672"/>
            <a:ext cx="2947444" cy="327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297810" y="161925"/>
            <a:ext cx="5958315" cy="4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ru" sz="13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</a:p>
          <a:p>
            <a:pPr fontAlgn="base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писателя был оперным певцом и носил фамилию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Перед гастролями в Италию он сменил ее на итальянскую – Бианки;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писателя была организована литературная школа в помощь начинающим писателям. Многие из них впоследствии приобрели известность в мире литературы;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Валентинович был страстным охотником. Первое ружье у него появилось в тринадцатилетнем возрасте;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Бианки всегда было множество разнообразной живности;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школьные годы у Виталия были проблемы с точными науками;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юности будущий писатель показывал хорошие результаты игры в футбол;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любимым поэтом Бианки был Александр Блок.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56" y="2394544"/>
            <a:ext cx="3111591" cy="238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9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32" y="1572242"/>
            <a:ext cx="4637784" cy="3472582"/>
          </a:xfrm>
          <a:prstGeom prst="rect">
            <a:avLst/>
          </a:prstGeom>
        </p:spPr>
      </p:pic>
      <p:sp>
        <p:nvSpPr>
          <p:cNvPr id="101" name="Google Shape;101;p19"/>
          <p:cNvSpPr txBox="1"/>
          <p:nvPr/>
        </p:nvSpPr>
        <p:spPr>
          <a:xfrm>
            <a:off x="271498" y="155347"/>
            <a:ext cx="5589872" cy="200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презентации использовались источники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3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hlinkClick r:id="rId4"/>
              </a:rPr>
              <a:t>https://biographe.ru/znamenitosti/vitaliy-bianki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marL="342900" lvl="0" indent="-3429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hlinkClick r:id="rId5"/>
              </a:rPr>
              <a:t>https://ru.wikipedia.org/wiki/</a:t>
            </a:r>
            <a:r>
              <a:rPr lang="ru-RU" dirty="0">
                <a:hlinkClick r:id="rId5"/>
              </a:rPr>
              <a:t>Бианки,_</a:t>
            </a:r>
            <a:r>
              <a:rPr lang="ru-RU" dirty="0" err="1" smtClean="0">
                <a:hlinkClick r:id="rId5"/>
              </a:rPr>
              <a:t>Виталий_Валентинович</a:t>
            </a:r>
            <a:endParaRPr lang="ru-RU" dirty="0" smtClean="0"/>
          </a:p>
          <a:p>
            <a:pPr marL="342900" lvl="0" indent="-3429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obrazovaka.ru/biografiya-bianki.html</a:t>
            </a:r>
            <a:endParaRPr lang="ru-RU" dirty="0" smtClean="0"/>
          </a:p>
          <a:p>
            <a:pPr marL="342900" lvl="0" indent="-3429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hlinkClick r:id="rId7"/>
              </a:rPr>
              <a:t>https://spadilo.ru/biography/vitalij-bianki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pPr marL="342900" lvl="0" indent="-3429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hlinkClick r:id="rId8"/>
              </a:rPr>
              <a:t>https://www.litres.ru/author/vitaliy-bianki/ob-avtore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pPr marL="342900" lvl="0" indent="-342900">
              <a:buClr>
                <a:schemeClr val="dk1"/>
              </a:buClr>
              <a:buSzPts val="1100"/>
              <a:buFont typeface="+mj-lt"/>
              <a:buAutoNum type="arabicPeriod"/>
            </a:pPr>
            <a:endParaRPr lang="ru-RU" dirty="0" smtClean="0"/>
          </a:p>
          <a:p>
            <a:pPr marL="342900" lvl="0" indent="-342900">
              <a:buClr>
                <a:schemeClr val="dk1"/>
              </a:buClr>
              <a:buSzPts val="1100"/>
              <a:buFont typeface="+mj-lt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652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1309105" y="892130"/>
            <a:ext cx="6762613" cy="201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6000" dirty="0" smtClean="0">
                <a:latin typeface="Segoe Script" panose="030B0504020000000003" pitchFamily="66" charset="0"/>
              </a:rPr>
              <a:t>Спасибо 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ru-RU" sz="6000" dirty="0">
                <a:latin typeface="Segoe Script" panose="030B0504020000000003" pitchFamily="66" charset="0"/>
              </a:rPr>
              <a:t>з</a:t>
            </a:r>
            <a:r>
              <a:rPr lang="ru-RU" sz="6000" dirty="0" smtClean="0">
                <a:latin typeface="Segoe Script" panose="030B0504020000000003" pitchFamily="66" charset="0"/>
              </a:rPr>
              <a:t>а  внимание!</a:t>
            </a:r>
            <a:endParaRPr sz="60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8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569049" y="309186"/>
            <a:ext cx="4989714" cy="43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Дата рождения</a:t>
            </a: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: 30 января 1984 года .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20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Погиб</a:t>
            </a: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 10 июня 1959 года под Ленинградом(65 лет).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20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Род </a:t>
            </a: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деятельности: </a:t>
            </a: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писатель,детский писатель,журналист,орнитолог</a:t>
            </a:r>
            <a:r>
              <a:rPr lang="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естествоиспытатель,учитель</a:t>
            </a: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20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Жанр:</a:t>
            </a:r>
            <a:r>
              <a:rPr lang="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русская </a:t>
            </a: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литература,литература про животных.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9375" y="59175"/>
            <a:ext cx="3364625" cy="489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3966786" y="78941"/>
            <a:ext cx="4940391" cy="451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Отец </a:t>
            </a:r>
            <a:r>
              <a:rPr lang="ru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</a:t>
            </a:r>
            <a:r>
              <a:rPr lang="ru" sz="1700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Валентин Бианки (1857—1920) был учёным и работал в орнитологическом отделении</a:t>
            </a:r>
            <a:r>
              <a:rPr lang="ru" sz="1700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Золоогического музея Академии наук. Известно, что род Бианки в России появился в начале 19 века. Одна ветвь рода имела итало-швейцарские корни, другая  немецкие. </a:t>
            </a:r>
            <a:endParaRPr lang="ru" sz="17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Прадед </a:t>
            </a:r>
            <a:r>
              <a:rPr lang="ru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Виталия был известным оперным певцом. Перед турне по Италии по просьбе своего</a:t>
            </a:r>
            <a:r>
              <a:rPr lang="ru" sz="1700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импресарио(В буржуазных странах: предприниматель- антрепренёр или агент-устроитель концертов, зрелищ ) поменял немецкую фамилию Вайс</a:t>
            </a: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Мать </a:t>
            </a:r>
            <a:r>
              <a:rPr lang="ru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Клара Андреевна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473" y="214757"/>
            <a:ext cx="3406800" cy="4451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129602" y="0"/>
            <a:ext cx="3749698" cy="501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Поступил </a:t>
            </a:r>
            <a:r>
              <a:rPr lang="ru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естественное отделение физико-математического факультета</a:t>
            </a:r>
            <a:r>
              <a:rPr lang="ru" sz="1500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Петроградского университета .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latin typeface="Times New Roman"/>
                <a:ea typeface="Times New Roman"/>
                <a:cs typeface="Times New Roman"/>
                <a:sym typeface="Times New Roman"/>
              </a:rPr>
              <a:t>В феврале 1916 года женился на дочери титулярного советника Зинаиде Александровне Захаревич.</a:t>
            </a:r>
            <a:endParaRPr sz="1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1916 году был призван в армию. После окончания ускоренных курсов</a:t>
            </a:r>
            <a:r>
              <a:rPr lang="ru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Владимирского военного училища в чине</a:t>
            </a:r>
            <a:r>
              <a:rPr lang="ru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прапорщика  был направлен в артиллерийскую бригаду. </a:t>
            </a: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феврале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1917 года был избран в Совет солдатских и рабочих депутатов. Вошёл в партию эсеров. Был членом комиссии по охране художественных памятников Царского села . Весной 1918 года вместе со своей частью оказался на Волге. Летом 1918 года Бианки стал работать в</a:t>
            </a:r>
            <a:r>
              <a:rPr lang="ru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самарской  газете «Народ» (издавалась с сентября по декабрь 1918 Агитационным культурно-просветительным отделом эсеровского</a:t>
            </a:r>
            <a:r>
              <a:rPr lang="ru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Комуча). </a:t>
            </a:r>
            <a:endParaRPr sz="21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6" descr="Императорский Санкт-Петербургский университет (первая половина XIX века)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79300" y="112325"/>
            <a:ext cx="4157550" cy="25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16284" y="2571750"/>
            <a:ext cx="3379916" cy="22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104774" y="158885"/>
            <a:ext cx="5075089" cy="433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связи с наступлением войск Красной армии Бианки эвакуировался из Самары и жил некоторое время в 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Уфе, Екатеринбурге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затем снова в Уфе, потом в</a:t>
            </a:r>
            <a:r>
              <a:rPr lang="ru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Томске и, наконец, осел в</a:t>
            </a:r>
            <a:r>
              <a:rPr lang="ru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Бийске . Здесь был мобилизован в</a:t>
            </a:r>
            <a:r>
              <a:rPr lang="ru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армию Колчака . После дезертирства скрывался под чужой фамилией. В это время по документам он был Виталием Беляниным, студентом</a:t>
            </a:r>
            <a:r>
              <a:rPr lang="ru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Петроградского университета и орнитологом-коллектором</a:t>
            </a:r>
            <a:r>
              <a:rPr lang="ru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Зоологического музея Российской Академии наук. Двойная фамилия Бианки-Белянин осталась у него до конца жизни.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50"/>
              </a:spcBef>
              <a:spcAft>
                <a:spcPts val="0"/>
              </a:spcAft>
              <a:buNone/>
            </a:pPr>
            <a:r>
              <a:rPr lang="ru" sz="15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К </a:t>
            </a:r>
            <a:r>
              <a:rPr lang="ru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концу 1920 года его первый брак распался. В Бийске Бианки работал в школе второй ступени (бывшей гимназии) преподавателем биологии. Там он познакомился с преподавательницей французского и немецкого языков Верой Николаевной Клюжевой. 6 мая 1921 зарегистрировали брак, 13 числа обвенчались в местной церкви .</a:t>
            </a: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1921 году дважды арестовывался</a:t>
            </a:r>
            <a:r>
              <a:rPr lang="ru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ЧК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Бийска, отсидел три недели в тюрьме в качестве</a:t>
            </a:r>
            <a:r>
              <a:rPr lang="ru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заложника . В сентябре 1922 года был предупреждён о возможном аресте, и, оформив 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командировку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отправился с семьёй в</a:t>
            </a:r>
            <a:r>
              <a:rPr lang="ru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dirty="0" smtClean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" sz="1500" dirty="0" smtClean="0">
                <a:latin typeface="Times New Roman"/>
                <a:ea typeface="Times New Roman"/>
                <a:cs typeface="Times New Roman"/>
                <a:sym typeface="Times New Roman"/>
              </a:rPr>
              <a:t>етроград</a:t>
            </a:r>
            <a:r>
              <a:rPr lang="ru" sz="22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2546" y="165463"/>
            <a:ext cx="1560275" cy="164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35825" y="165463"/>
            <a:ext cx="2128333" cy="159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25171" y="1957782"/>
            <a:ext cx="776000" cy="90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79863" y="1957782"/>
            <a:ext cx="2398650" cy="17440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5002546" y="3364103"/>
            <a:ext cx="2719500" cy="95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Всероссийская чрезвычайная комиссия по борьбе с контрреволюцией и саботажем</a:t>
            </a:r>
            <a:endParaRPr sz="11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177617" y="85725"/>
            <a:ext cx="4394383" cy="45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1923 году, в журнале «Воробей », опубликовал свой первый рассказ «Путешествие красноголового воробья», а затем выпустил книжку «Чей нос лучше?»В конце 1925 года Бианки был снова арестован и приговорён за участие в несуществующей подпольной организации к трём годам ссылки в</a:t>
            </a:r>
            <a:r>
              <a:rPr lang="ru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Уральск . В 1928 году, благодаря многочисленным ходатайствам, в том числе и Максима 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Горького,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обратившегося к</a:t>
            </a:r>
            <a:r>
              <a:rPr lang="ru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Генриху 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Ягоде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получил разрешение переехать в</a:t>
            </a:r>
            <a:r>
              <a:rPr lang="ru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Новгород , а затем и в Ленинград. В ноябре 1932 года последовал новый арест. Через три с половиной недели был освобождён за отсутствием улик.В марте 1935 года Бианки как «сын личного дворянина, бывший эсер, активный участник вооружённого восстания против советской власти» был ещё раз арестован и приговорён к ссылке на пять лет в</a:t>
            </a:r>
            <a:r>
              <a:rPr lang="ru" sz="700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Акюбинскую область . Благодаря заступничеству</a:t>
            </a:r>
            <a:r>
              <a:rPr lang="ru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Екатерины Пешковой  ссылка была отменена, и Бианки был освобождён. С 1924 по 10 июня 1959 года (за исключением ссылок и эвакуации) проживал в Ленинграде</a:t>
            </a:r>
            <a:endParaRPr sz="1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18" descr="Обложка журнала за ноябрь 1924 г.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0" y="157550"/>
            <a:ext cx="1888006" cy="2625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 descr="Рассказы и сказки Бианки Бианки Виталий Валентинович, цена — 171 р., купить  книгу в интернет-магазине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80625" y="85725"/>
            <a:ext cx="2253975" cy="278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 descr="Чей нос лучше? (сборник), Виталий Бианки – скачать книгу fb2, epub, pdf на  Литрес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16890" y="2522036"/>
            <a:ext cx="1727470" cy="240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297810" y="161925"/>
            <a:ext cx="5958315" cy="4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 </a:t>
            </a: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эти годы перед ВОВ  В. Бианки организовал у себя дома в Ленинграде «литературную школу». Учениками школы были</a:t>
            </a:r>
            <a:r>
              <a:rPr lang="ru" sz="1300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Николай Садков ,</a:t>
            </a:r>
            <a:r>
              <a:rPr lang="ru" sz="1300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Алексей Ливеровский , Зоя Пирогова, Кронид Гарновский,</a:t>
            </a:r>
            <a:r>
              <a:rPr lang="ru" sz="1300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Святослав Саханов  и другие, ставшие позднее известными писателями. </a:t>
            </a:r>
            <a:r>
              <a:rPr lang="ru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В. Бианки стал руководителем и наставником известного учёного-селекционера и начинающего писателя</a:t>
            </a:r>
            <a:r>
              <a:rPr lang="ru" sz="1300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300" dirty="0">
                <a:latin typeface="Times New Roman"/>
                <a:ea typeface="Times New Roman"/>
                <a:cs typeface="Times New Roman"/>
                <a:sym typeface="Times New Roman"/>
              </a:rPr>
              <a:t>Нины Павловой </a:t>
            </a: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своём девятом прижизненном издании книги «Лесная газета» В. Бианки опубликовал 28 рассказов Н. Павловой</a:t>
            </a:r>
            <a:r>
              <a:rPr lang="ru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Во </a:t>
            </a: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</a:t>
            </a:r>
            <a:r>
              <a:rPr lang="ru" sz="1300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ВОв. </a:t>
            </a: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Бианки из-за болезни сердца не был призван в армию, эвакуировался на Урал, затем вернулся в Ленинград.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 </a:t>
            </a: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последние годы жизни тяжело болел. В 1949 году перенёс</a:t>
            </a:r>
            <a:r>
              <a:rPr lang="ru" sz="1300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инфаркт , а затем два</a:t>
            </a:r>
            <a:r>
              <a:rPr lang="ru" sz="1300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инсульта . Системное заболевание сосудов вызывало сильные боли в ногах, почти полностью лишавшие его возможности ходить. В 1950-е годы участвовал в выпусках ежемесячной детской радиопередачи «Вести из леса». Скончался 10 июня 1959 года. Похоронен на</a:t>
            </a:r>
            <a:r>
              <a:rPr lang="ru" sz="1300" dirty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Богословском кладбище . Надгробие работы скульптора Жермен Меллуп входит в Перечень объектов исторического и культурного наследия федерального (общероссийского) значения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" name="Google Shape;102;p19" descr="Николай Сладков - фото, биография, личная жизнь, причина смерти, книги -  24СМИ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45400" y="3312800"/>
            <a:ext cx="12858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 descr="Ливеровский, Алексей Алексеевич (химик) — Википедия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408525" y="143766"/>
            <a:ext cx="118110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 descr="Российские писатели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89625" y="161925"/>
            <a:ext cx="1441650" cy="144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 descr="ОТДЕЛЬНЫЙ ЧЕЛОВЕК. В 2006 году в Тюмени стараниями Николая… | by Viktor  Zaharchenko | Medium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256125" y="1904616"/>
            <a:ext cx="133350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 descr="По разноцветному морю книг Святослава Сахарнова | 13.03.2023 | Оха -  БезФормата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589625" y="1379225"/>
            <a:ext cx="1533525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218869" y="161925"/>
            <a:ext cx="5958315" cy="4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1200" dirty="0" smtClean="0"/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лет В.В. Бианки провел в Новгородской области, где арендовал половину частного дома. Болезни одна за другой отнимали у писателя последние силы, однако он, превозмогая боли и слабость, как мог, сопротивлялся недугам. Он очень любил пешие прогулки, которые были его каждодневным занятием. Вскоре прогрессирующее заболевание сосудов лишило его возможности передвигаться, к этой беде присоединилась еще одна коварная болезнь – диабет. Так же писатель перенес инфаркт и два инсульта. Умер Виталий Валентинович от скоротечного рака легких 10 июня 1959 года, в возрасте шестидесяти пяти лет. Могила его находится на Богословском кладбище.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44" y="920978"/>
            <a:ext cx="2907660" cy="411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2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57" y="0"/>
            <a:ext cx="3979943" cy="3512053"/>
          </a:xfrm>
          <a:prstGeom prst="rect">
            <a:avLst/>
          </a:prstGeom>
        </p:spPr>
      </p:pic>
      <p:sp>
        <p:nvSpPr>
          <p:cNvPr id="101" name="Google Shape;101;p19"/>
          <p:cNvSpPr txBox="1"/>
          <p:nvPr/>
        </p:nvSpPr>
        <p:spPr>
          <a:xfrm>
            <a:off x="212291" y="0"/>
            <a:ext cx="5293844" cy="415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часть книг В.В. Бианки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Бианки, В.В. Красная горка 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[Рассказы :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возраста]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Бианки, В.В. Лесная газета : на каждый год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Бианки, В.В. Лесные домишки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[Рассказы и сказки : Для мл.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возраста]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Бианки, В.В. Лесные происшествия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[Рассказы из кн. "Лесная газ." ; Для мл. и сред.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возраста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Бианки, В.В. Приключения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Муравьишки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 сказки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[для дошкольного возраста]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Бианки, В.В. Рассказы 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[Для сред.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возраста]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Бианки, В.В. Рассказы и сказки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[для мл.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возраста]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Бианки, В.В. Синичкин календарь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[сказки : для мл.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возраста]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Бианки, В.В. Сказки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[для дошкольного и младшего школьного возраста]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Бианки, В.В. Сказки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[Для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мл.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возраста]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Бианки, В.В. Тайна ночного леса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Для мл. и сред.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возраста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548516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store.com_2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powerpointstore.com_20</Template>
  <TotalTime>131</TotalTime>
  <Words>112</Words>
  <Application>Microsoft Office PowerPoint</Application>
  <PresentationFormat>Экран (16:9)</PresentationFormat>
  <Paragraphs>62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Script</vt:lpstr>
      <vt:lpstr>Times New Roman</vt:lpstr>
      <vt:lpstr>powerpointstore.com_20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профессионального образования Томской области    Областное государственное бюджетное профессиональное                      образовательное учреждение                “Северский промышленный колледж” </dc:title>
  <dc:creator>lenovo</dc:creator>
  <cp:lastModifiedBy>ASUS</cp:lastModifiedBy>
  <cp:revision>15</cp:revision>
  <dcterms:modified xsi:type="dcterms:W3CDTF">2023-11-08T16:53:59Z</dcterms:modified>
</cp:coreProperties>
</file>