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5" r:id="rId2"/>
    <p:sldId id="257" r:id="rId3"/>
    <p:sldId id="266" r:id="rId4"/>
    <p:sldId id="258" r:id="rId5"/>
    <p:sldId id="259" r:id="rId6"/>
    <p:sldId id="260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5;&#1088;&#1096;&#1086;&#1074;,_&#1055;&#1105;&#1090;&#1088;_&#1055;&#1072;&#1074;&#1083;&#1086;&#1074;&#1080;&#1095;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ographe.ru/znamenitosti/petr-ershev/" TargetMode="External"/><Relationship Id="rId4" Type="http://schemas.openxmlformats.org/officeDocument/2006/relationships/hyperlink" Target="https://www.litres.ru/author/petr-ershov/ob-avtor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4038600"/>
            <a:ext cx="12039600" cy="2611494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Павлова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Карина 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Д112 Дошкольное образование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Северск  2023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84" y="175227"/>
            <a:ext cx="1572208" cy="9122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5728" y="1398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«Северский промышленный колледж»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44415"/>
            <a:ext cx="1048072" cy="8188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8" y="110298"/>
            <a:ext cx="1087040" cy="1087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1600200"/>
            <a:ext cx="4572000" cy="51816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53000" y="1665390"/>
            <a:ext cx="60960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Петр Павлович Ершов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1815 - 1869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A01F6A-7D04-67FF-B255-235F0EA6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6173"/>
            <a:ext cx="7729728" cy="1188720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8D1A6E-FF71-373F-0BD2-600CCDC3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59171"/>
            <a:ext cx="7729728" cy="31019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Русский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поэт, прозаик, педагог Петр Павлович Ершов родился 6 марта (22 февраля по старому стилю) 1815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Ишимского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уезда Тобольской губернии (ныне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Ершово Тюменской области).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часто менял места службы, и Пётр успел пожить в Петропавловске (Казахстан), Омске, Берёзове (ныне посёлок Берёзово в Ханты-Мансийском автономном округе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1824 году поступил в гимназию в Тобольске.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гимназию, в месте с  братом,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отправились поступать в Императорский университет Санкт-Петербурга. Это было связано еще и с работой отца, который был командирован в город на Неве в связи с государственной службой. Петру удалось получить высшее образование уже в двадцатилетнем возрасте, хотя в учебе он показывал весьма посредственные успехи. Будучи выпускником историко-филологического факультета, юноша не мог похвастаться знанием даже одного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6849226-17FE-A61D-6F19-0229D5A14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090" y="719666"/>
            <a:ext cx="423333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7729728" cy="5791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студенческие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Ершов сблизился с профессором русской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словесности Петром Плетневым,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Василием Жуковским и  Александром Пушкиным своё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крупное произведение — сказку «Конёк-горбунок», прочитав которую, Пушкин с похвалою сказал начинающему поэту: «Теперь этот род сочинений можно мне и оставить».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Плетнёв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одной из лекций прочитал с университетской кафедры отрывок из «Конька-горбунка» и назвал студентам автора сказки — их сокурсника Петра Ершова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сидевшего в аудитории.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1834 году окончил философско-юридический факультет Императорского Санкт-Петербургского университета.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родину летом 1836 года, Ершов работал учителем Тобольской гимназии. С 1844 года он — инспектор, а с 1857 года — директор гимназии и дирекции училищ Тобольской губернии; в 1859 году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советник.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его учеников — будущий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 Д.И.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Менделеев.Падчерица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Ершова стала женой Менделеева.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371600"/>
            <a:ext cx="37623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D7F17C-2CD2-D160-0EAF-25342BCCC5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2463" y="1049338"/>
            <a:ext cx="7729537" cy="1189037"/>
          </a:xfrm>
        </p:spPr>
        <p:txBody>
          <a:bodyPr/>
          <a:lstStyle/>
          <a:p>
            <a:r>
              <a:rPr lang="ru-RU" dirty="0"/>
              <a:t>Начало творческого пути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443B3B-F770-7948-C5DF-C91C0483FA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62463" y="2590800"/>
            <a:ext cx="7729537" cy="310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Ершову принесла написанная еще в студенческие годы сказка «Конек-Горбунок», впервые напечатанная отрывком в третьем томе «Библиотеки для чтения» в 1834 году.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стиха сказки набросал Александр Пушкин, читавший её в рукописи. Великому поэту понравилась легкость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вышла отдельной книжкой и при жизни Ершова выдержала семь изданий.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555FC4-73F5-F41C-5055-B6795ADF5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2" y="555563"/>
            <a:ext cx="4381202" cy="57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CEE3EB-6982-0437-A7F0-F80B8FEA272D}"/>
              </a:ext>
            </a:extLst>
          </p:cNvPr>
          <p:cNvSpPr txBox="1"/>
          <p:nvPr/>
        </p:nvSpPr>
        <p:spPr>
          <a:xfrm>
            <a:off x="513976" y="274505"/>
            <a:ext cx="6096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1857-1862 годах занимался творчеством. В «Современнике» были опубликованы его поэма «</a:t>
            </a:r>
            <a:r>
              <a:rPr lang="ru-RU" sz="2000" dirty="0" err="1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Сузге</a:t>
            </a:r>
            <a:r>
              <a:rPr lang="ru-RU" sz="20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(1838), стихотворения «Кто он?» (1837), «Ответ» (1846), «Призыв» (1846), «Воспоминание» (1846). В «Библиотеке для чтения» — «Музыка» (1840), «Зимний вечер» (1841), «Клад души» (1841) и др.</a:t>
            </a:r>
          </a:p>
          <a:p>
            <a:pPr algn="just"/>
            <a:r>
              <a:rPr lang="ru-RU" sz="20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0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1857 году в журнале «Живописный сборник замечательных предметов из наук, искусства, промышленности и общежития» был опубликован цикл из семи рассказов Ершова «Осенние вечера».</a:t>
            </a:r>
          </a:p>
          <a:p>
            <a:pPr algn="just"/>
            <a:endParaRPr lang="ru-RU" sz="2000" dirty="0">
              <a:solidFill>
                <a:srgbClr val="4545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20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1857 года по 1858 год Петр Ершов был цензором и фактическим редактором первой сибирской газеты «Тобольские губернские ведомости».
  </a:t>
            </a:r>
            <a:r>
              <a:rPr lang="ru-RU" sz="2000" dirty="0" smtClean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Собственные </a:t>
            </a:r>
            <a:r>
              <a:rPr lang="ru-RU" sz="2000" dirty="0">
                <a:solidFill>
                  <a:srgbClr val="4545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он публиковал анонимно или под псевдонимами «Житель Тобольска», «Любитель», «Тобольский житель».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3577061-3FEE-5E76-DCD4-92D07138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86" y="131482"/>
            <a:ext cx="3400214" cy="54186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A7E3549-A900-159D-3100-A366F907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68" y="2271059"/>
            <a:ext cx="3044415" cy="44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7DB587-C6E7-A616-956C-384E670F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89" y="809304"/>
            <a:ext cx="7729728" cy="1188720"/>
          </a:xfrm>
        </p:spPr>
        <p:txBody>
          <a:bodyPr/>
          <a:lstStyle/>
          <a:p>
            <a:r>
              <a:rPr lang="ru-RU" dirty="0"/>
              <a:t>Последние годы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375C1F-B943-6222-7752-738440DB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89" y="2566327"/>
            <a:ext cx="7729728" cy="3577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1857-1862 годах занимал пост директора гимназии и дирекции училищ Тобольской губернии. Занимался организацией женского образования в Тюмени, Ишиме, Кургане, Омске, Ялуторовске.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августа (18 августа по старому стилю) 1869 года Петр Ершов скончался в Тобольске. Похоронен в Тобольске на Завальном кладбище.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2008 года в Тобольске был установлен памятник Петру Ершову.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704A0B-2B1B-29C8-3153-A508C34D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59" y="382494"/>
            <a:ext cx="4045618" cy="57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t="1111" r="12175" b="5555"/>
          <a:stretch/>
        </p:blipFill>
        <p:spPr>
          <a:xfrm>
            <a:off x="6629400" y="914400"/>
            <a:ext cx="5562600" cy="55626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375C1F-B943-6222-7752-738440DB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7729728" cy="48768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публикации «Конька-Горбунка» другие произведения писателя не имели такого успеха. Только после смерти Ершова его творчество по-настоящему оценили. Баллады поэта были переложены на музыку, их исполняли современные фольклорные певцы. К популярным произведения автора относятся следующие: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«Сибирский казак»;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«Сибирское предание»;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«Фома-кузнец»;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«Страшный меч»;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«Суворов и станционный смотритель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«Дуб».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«Желание»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«Шатер природы»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«Конек-горбунок»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29728" cy="1188720"/>
          </a:xfrm>
        </p:spPr>
        <p:txBody>
          <a:bodyPr/>
          <a:lstStyle/>
          <a:p>
            <a:r>
              <a:rPr lang="ru-RU" dirty="0" smtClean="0"/>
              <a:t>Библиография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0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6934200" cy="5715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375C1F-B943-6222-7752-738440DB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88" y="381000"/>
            <a:ext cx="11676111" cy="4495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презентации были использованы материалы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ru.wikipedia.org/wiki/</a:t>
            </a:r>
            <a:r>
              <a:rPr lang="ru-RU" b="1" dirty="0">
                <a:latin typeface="Times New Roman" pitchFamily="18" charset="0"/>
                <a:cs typeface="Times New Roman" pitchFamily="18" charset="0"/>
                <a:hlinkClick r:id="rId3"/>
              </a:rPr>
              <a:t>Ершов,_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Пётр_Павлович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https://www.litres.ru/author/petr-ershov/ob-avtore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https://biographe.ru/znamenitosti/petr-ershev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C375C1F-B943-6222-7752-738440DB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88" y="2566327"/>
            <a:ext cx="11676111" cy="2310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137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Times New Roman</vt:lpstr>
      <vt:lpstr>Посылка</vt:lpstr>
      <vt:lpstr>Презентация PowerPoint</vt:lpstr>
      <vt:lpstr>Биография </vt:lpstr>
      <vt:lpstr>Презентация PowerPoint</vt:lpstr>
      <vt:lpstr>Начало творческого пути</vt:lpstr>
      <vt:lpstr>Презентация PowerPoint</vt:lpstr>
      <vt:lpstr>Последние годы </vt:lpstr>
      <vt:lpstr>Библиография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Ершов Пётр павлович</dc:title>
  <dc:creator>Pikalova Karina</dc:creator>
  <cp:lastModifiedBy>ASUS</cp:lastModifiedBy>
  <cp:revision>15</cp:revision>
  <dcterms:created xsi:type="dcterms:W3CDTF">2023-11-02T02:31:06Z</dcterms:created>
  <dcterms:modified xsi:type="dcterms:W3CDTF">2023-11-07T15:44:59Z</dcterms:modified>
</cp:coreProperties>
</file>